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8.jpg"/><Relationship Id="rId5" Type="http://schemas.openxmlformats.org/officeDocument/2006/relationships/image" Target="../media/image6.jpg"/><Relationship Id="rId6" Type="http://schemas.openxmlformats.org/officeDocument/2006/relationships/image" Target="../media/image9.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पहिले बत्तीको धेरै पातलो तह</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यसलाई सुक्न दिनुहोस्, त्यसपछि हल्का खैरो थप्नुहोस्</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त्यो सुक्खा दिनुहोस्, त्यसपछि गाढा खैरो थप्नुहोस्</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त्यसपछि गाढा खैरो थप्नुहोस्</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सन्दर्भ छवि</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यहाँ पेन्ट गर्नुहोस्</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वाटर कलर चित्रकारी आधारभूत - एप्पल</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तपाईंले उज्यालोबाट अँध्यारोमा रंग गर्दा वाटर कलरले राम्रो काम गर्छ यो रेखाचित्रको विपरित हो। यो कार्यपत्र तपाईंलाई वस्तुहरूमा प्रकाश र अँध्यारोका विभिन्न आकारहरू हेर्न मद्दत गर्नको लागि हो। यदि यो तपाइँको पहिलो पटक हो भने, केवल एउटै रङको पातलो तहहरू प्रयोग गर्नुहोस्। अन्यथा, हल्का सुन्तला जस्ता न्यानो रङबाट गाढा बैजनी जस्तो चिसो रङमा जाने प्रयास गर्नुहोस्।</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वाटर कलर चित्रकारी आधारभूत - सुन्तला</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तपाईंले उज्यालोबाट अँध्यारोमा रंग गर्दा वाटर कलरले राम्रो काम गर्छ यो रेखाचित्रको विपरित हो। यो कार्यपत्रले तपाईंलाई वस्तुहरूमा प्रकाश र अँध्यारोको विभिन्न आकारहरू हेर्न मद्दत गर्नको लागि हो। यदि यो तपाईंको पहिलो पटक हो भने, एउटै रंगको पातलो तहहरू प्रयोग गर्नुहोस्। अन्यथा, हल्का सुन्तला जस्ता न्यानो रङबाट गाढा बैजनी जस्तो चिसो रङमा जाने प्रयास गर्नुहोस्।</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पहिले बत्तीको धेरै पातलो तह</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यसलाई सुक्न दिनुहोस्, त्यसपछि हल्का खैरो थप्नुहोस्</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सन्दर्भ छवि</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यहाँ पेन्ट गर्नुहोस्</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त्यो सुक्खा दिनुहोस्, त्यसपछि गाढा खैरो थप्नुहोस्</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त्यसपछि गाढा खैरो थप्नुहोस्</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